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60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9521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56155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48459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1200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843105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49858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17648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3067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4733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7568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1799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9297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7664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810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4545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9991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51F552F-8B0A-47F1-A215-C4181D8F4425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5EFC50B-74AF-4B98-AC9E-8CFD5DD1F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8713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868C0-EB97-4B17-8063-8993A627FE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  <a:latin typeface="Bahnschrift SemiBold" panose="020B0502040204020203" pitchFamily="34" charset="0"/>
              </a:rPr>
              <a:t>My webpage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9828D-5ECC-4209-815E-D93BB691C0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solidFill>
                  <a:schemeClr val="accent6">
                    <a:lumMod val="50000"/>
                  </a:schemeClr>
                </a:solidFill>
              </a:rPr>
              <a:t>TN tourism</a:t>
            </a:r>
          </a:p>
        </p:txBody>
      </p:sp>
    </p:spTree>
    <p:extLst>
      <p:ext uri="{BB962C8B-B14F-4D97-AF65-F5344CB8AC3E}">
        <p14:creationId xmlns:p14="http://schemas.microsoft.com/office/powerpoint/2010/main" val="2722267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Shot_20200608_224337555">
            <a:hlinkClick r:id="" action="ppaction://media"/>
            <a:extLst>
              <a:ext uri="{FF2B5EF4-FFF2-40B4-BE49-F238E27FC236}">
                <a16:creationId xmlns:a16="http://schemas.microsoft.com/office/drawing/2014/main" id="{E63CBE10-F079-425C-8395-1444749C4C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423111" y="-2159918"/>
            <a:ext cx="6049652" cy="10614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79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20</TotalTime>
  <Words>4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Bahnschrift SemiBold</vt:lpstr>
      <vt:lpstr>Century Gothic</vt:lpstr>
      <vt:lpstr>Wingdings 3</vt:lpstr>
      <vt:lpstr>Slice</vt:lpstr>
      <vt:lpstr>My webpage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webpage</dc:title>
  <dc:creator>akash saravanan</dc:creator>
  <cp:lastModifiedBy>akash saravanan</cp:lastModifiedBy>
  <cp:revision>4</cp:revision>
  <dcterms:created xsi:type="dcterms:W3CDTF">2020-06-11T07:28:38Z</dcterms:created>
  <dcterms:modified xsi:type="dcterms:W3CDTF">2020-06-11T07:49:05Z</dcterms:modified>
</cp:coreProperties>
</file>

<file path=docProps/thumbnail.jpeg>
</file>